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4" r:id="rId10"/>
    <p:sldId id="261" r:id="rId11"/>
    <p:sldId id="262" r:id="rId12"/>
    <p:sldId id="263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04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8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31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4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1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97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0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26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61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3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96552" y="5387975"/>
            <a:ext cx="7772400" cy="1470025"/>
          </a:xfrm>
        </p:spPr>
        <p:txBody>
          <a:bodyPr/>
          <a:lstStyle/>
          <a:p>
            <a:r>
              <a:rPr lang="bs-Latn-BA" dirty="0" smtClean="0"/>
              <a:t>CAR RENTAL WAREHOUSE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64288" y="5934670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 smtClean="0"/>
              <a:t>Mirza Gojak</a:t>
            </a:r>
          </a:p>
          <a:p>
            <a:r>
              <a:rPr lang="bs-Latn-BA" dirty="0" smtClean="0"/>
              <a:t>Faris Čaušević</a:t>
            </a:r>
          </a:p>
          <a:p>
            <a:r>
              <a:rPr lang="bs-Latn-BA" dirty="0" smtClean="0"/>
              <a:t>Harun Ajkunić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9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428" y="333375"/>
            <a:ext cx="7715144" cy="579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121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548680"/>
            <a:ext cx="7538326" cy="5649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620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505" y="476250"/>
            <a:ext cx="6636990" cy="5649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313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84931"/>
            <a:ext cx="8229600" cy="3356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7030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662" y="2796381"/>
            <a:ext cx="2352675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3520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773" y="1600200"/>
            <a:ext cx="5232454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19672" y="548680"/>
            <a:ext cx="604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dirty="0" smtClean="0"/>
              <a:t>KONEKCIJA NA BAZU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828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Uvod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5"/>
          </a:xfrm>
          <a:ln>
            <a:noFill/>
          </a:ln>
        </p:spPr>
        <p:txBody>
          <a:bodyPr>
            <a:normAutofit lnSpcReduction="10000"/>
          </a:bodyPr>
          <a:lstStyle/>
          <a:p>
            <a:r>
              <a:rPr lang="bs-Latn-BA" sz="2400" dirty="0" smtClean="0"/>
              <a:t>Rent-a-car je kompanija koja se bavi iznajmljivanjem vozila.</a:t>
            </a:r>
          </a:p>
          <a:p>
            <a:r>
              <a:rPr lang="bs-Latn-BA" sz="2400" dirty="0" smtClean="0"/>
              <a:t>Najčešći problemi kod ovih kompanija su </a:t>
            </a:r>
          </a:p>
          <a:p>
            <a:pPr marL="742950" lvl="2" indent="-342900"/>
            <a:r>
              <a:rPr lang="bs-Latn-BA" sz="1800" dirty="0" smtClean="0"/>
              <a:t>Da li su ti automobili isplativi budućem klijentu?</a:t>
            </a:r>
          </a:p>
          <a:p>
            <a:pPr marL="742950" lvl="2" indent="-342900"/>
            <a:r>
              <a:rPr lang="bs-Latn-BA" sz="1800" dirty="0" smtClean="0"/>
              <a:t>U kojem vremenskom periodu povećati broj automobila, a u kojem smanjiti?</a:t>
            </a:r>
          </a:p>
          <a:p>
            <a:pPr marL="742950" lvl="2" indent="-342900"/>
            <a:r>
              <a:rPr lang="bs-Latn-BA" sz="1800" dirty="0" smtClean="0"/>
              <a:t>Koji automobili odgovaraju klijentima?</a:t>
            </a:r>
          </a:p>
          <a:p>
            <a:pPr marL="742950" lvl="2" indent="-342900"/>
            <a:r>
              <a:rPr lang="bs-Latn-BA" sz="1800" dirty="0" smtClean="0"/>
              <a:t>Na koji naćin pratiti koja se auta koriste često?</a:t>
            </a:r>
          </a:p>
          <a:p>
            <a:r>
              <a:rPr lang="bs-Latn-BA" sz="2400" dirty="0" smtClean="0"/>
              <a:t>Postavlja se pitanje kako pratiti i na najbolji način iskoristit sve informacije koje su dostupne?</a:t>
            </a:r>
          </a:p>
          <a:p>
            <a:r>
              <a:rPr lang="bs-Latn-BA" sz="2400" dirty="0" smtClean="0"/>
              <a:t>Rješenje je napraviti skladište podataka!</a:t>
            </a:r>
          </a:p>
          <a:p>
            <a:endParaRPr lang="bs-Latn-BA" sz="2400" dirty="0" smtClean="0"/>
          </a:p>
          <a:p>
            <a:pPr marL="400050" lvl="2" indent="0">
              <a:buNone/>
            </a:pPr>
            <a:endParaRPr lang="bs-Latn-BA" sz="1800" dirty="0"/>
          </a:p>
          <a:p>
            <a:endParaRPr lang="bs-Latn-BA" sz="2400" dirty="0" smtClean="0"/>
          </a:p>
          <a:p>
            <a:pPr marL="457200" lvl="1" indent="0">
              <a:buNone/>
            </a:pPr>
            <a:r>
              <a:rPr lang="bs-Latn-BA" sz="2000" dirty="0" smtClean="0"/>
              <a:t>	</a:t>
            </a:r>
          </a:p>
          <a:p>
            <a:pPr marL="457200" lvl="1" indent="0">
              <a:buNone/>
            </a:pPr>
            <a:endParaRPr lang="bs-Latn-BA" sz="2000" dirty="0"/>
          </a:p>
        </p:txBody>
      </p:sp>
    </p:spTree>
    <p:extLst>
      <p:ext uri="{BB962C8B-B14F-4D97-AF65-F5344CB8AC3E}">
        <p14:creationId xmlns:p14="http://schemas.microsoft.com/office/powerpoint/2010/main" val="71996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Ciljevi projekta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Kreiranje sistema u kojem su svi podaci povezani i lahko dostupni</a:t>
            </a:r>
          </a:p>
          <a:p>
            <a:r>
              <a:rPr lang="bs-Latn-BA" dirty="0" smtClean="0"/>
              <a:t>Lakše upravljanje transakcijama</a:t>
            </a:r>
          </a:p>
          <a:p>
            <a:r>
              <a:rPr lang="bs-Latn-BA" dirty="0" smtClean="0"/>
              <a:t>Prikupljanje podataka u cilju smanjenja troškova, upravljanja prodajom, poboljšanja usluge</a:t>
            </a:r>
          </a:p>
          <a:p>
            <a:r>
              <a:rPr lang="bs-Latn-BA" dirty="0" smtClean="0"/>
              <a:t>Uvid u sve podatke koji se generišu svaki dan</a:t>
            </a:r>
          </a:p>
          <a:p>
            <a:endParaRPr lang="bs-Latn-B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53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Poslovni zahtjevi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Prikaz ukupnog broja iznajmljenih vozila</a:t>
            </a:r>
          </a:p>
          <a:p>
            <a:r>
              <a:rPr lang="bs-Latn-BA" dirty="0" smtClean="0"/>
              <a:t>Prikaz troškova održavanja vozila(pojedinačno ili sva vozila zajedno)</a:t>
            </a:r>
          </a:p>
          <a:p>
            <a:r>
              <a:rPr lang="bs-Latn-BA" dirty="0" smtClean="0"/>
              <a:t>Prikaz zarade (dnevno, mjesečno,godišnje)</a:t>
            </a:r>
          </a:p>
          <a:p>
            <a:r>
              <a:rPr lang="bs-Latn-BA" dirty="0" smtClean="0"/>
              <a:t>Prikaz vremenskih perioda u kojima su vozila iznajmljena</a:t>
            </a:r>
          </a:p>
        </p:txBody>
      </p:sp>
    </p:spTree>
    <p:extLst>
      <p:ext uri="{BB962C8B-B14F-4D97-AF65-F5344CB8AC3E}">
        <p14:creationId xmlns:p14="http://schemas.microsoft.com/office/powerpoint/2010/main" val="196415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Koristi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Uvid u najčešće iznajmljivana vozila</a:t>
            </a:r>
          </a:p>
          <a:p>
            <a:pPr lvl="1"/>
            <a:r>
              <a:rPr lang="bs-Latn-BA" dirty="0" smtClean="0"/>
              <a:t>Na osnovu toga mijenjati biznis plan</a:t>
            </a:r>
          </a:p>
          <a:p>
            <a:r>
              <a:rPr lang="bs-Latn-BA" dirty="0" smtClean="0"/>
              <a:t>Pristup korisnim informacijama o količini prihoda(pojedinačno ili sve podružnice zajedno)</a:t>
            </a:r>
          </a:p>
          <a:p>
            <a:r>
              <a:rPr lang="bs-Latn-BA" dirty="0" smtClean="0"/>
              <a:t>Olakšan prikaz vremenskog perioda u kojem se najviše automobila iznajmilo</a:t>
            </a:r>
          </a:p>
          <a:p>
            <a:r>
              <a:rPr lang="bs-Latn-BA" dirty="0" smtClean="0"/>
              <a:t>Uvid u najčešće kvarove na autima i koja su to auta</a:t>
            </a:r>
          </a:p>
        </p:txBody>
      </p:sp>
    </p:spTree>
    <p:extLst>
      <p:ext uri="{BB962C8B-B14F-4D97-AF65-F5344CB8AC3E}">
        <p14:creationId xmlns:p14="http://schemas.microsoft.com/office/powerpoint/2010/main" val="179125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764704"/>
            <a:ext cx="4131548" cy="532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525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712" y="692150"/>
            <a:ext cx="6654575" cy="543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417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764" y="620713"/>
            <a:ext cx="6084471" cy="5505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220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328" y="476250"/>
            <a:ext cx="6843343" cy="5649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804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199</Words>
  <Application>Microsoft Office PowerPoint</Application>
  <PresentationFormat>On-screen Show (4:3)</PresentationFormat>
  <Paragraphs>34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CAR RENTAL WAREHOUSE</vt:lpstr>
      <vt:lpstr>Uvod</vt:lpstr>
      <vt:lpstr>Ciljevi projekta</vt:lpstr>
      <vt:lpstr>Poslovni zahtjevi </vt:lpstr>
      <vt:lpstr>Koristi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 WAREHOUSE</dc:title>
  <dc:creator>Hare</dc:creator>
  <cp:lastModifiedBy>Hare</cp:lastModifiedBy>
  <cp:revision>10</cp:revision>
  <dcterms:created xsi:type="dcterms:W3CDTF">2020-05-26T22:58:34Z</dcterms:created>
  <dcterms:modified xsi:type="dcterms:W3CDTF">2020-05-27T09:18:41Z</dcterms:modified>
</cp:coreProperties>
</file>

<file path=docProps/thumbnail.jpeg>
</file>